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6" r:id="rId6"/>
    <p:sldId id="262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592"/>
  </p:normalViewPr>
  <p:slideViewPr>
    <p:cSldViewPr snapToGrid="0" snapToObjects="1">
      <p:cViewPr varScale="1">
        <p:scale>
          <a:sx n="104" d="100"/>
          <a:sy n="104" d="100"/>
        </p:scale>
        <p:origin x="18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37371-392C-3746-8510-FF6723193CD7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D88D6-3534-B846-8E53-2FD8B81D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88D6-3534-B846-8E53-2FD8B81D9C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r>
              <a:rPr lang="en-US" baseline="0" dirty="0" smtClean="0"/>
              <a:t> rotates around us (in about 27 days), but we rotate around the sun (in about 365 days)!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88D6-3534-B846-8E53-2FD8B81D9C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hyperphysics.phy-astr.gsu.edu</a:t>
            </a:r>
            <a:r>
              <a:rPr lang="en-US" dirty="0" smtClean="0"/>
              <a:t>/</a:t>
            </a:r>
            <a:r>
              <a:rPr lang="en-US" dirty="0" err="1" smtClean="0"/>
              <a:t>hbase</a:t>
            </a:r>
            <a:r>
              <a:rPr lang="en-US" dirty="0" smtClean="0"/>
              <a:t>/Solar/</a:t>
            </a:r>
            <a:r>
              <a:rPr lang="en-US" dirty="0" err="1" smtClean="0"/>
              <a:t>moonscale.html</a:t>
            </a:r>
            <a:endParaRPr lang="en-US" dirty="0" smtClean="0"/>
          </a:p>
          <a:p>
            <a:r>
              <a:rPr lang="en-US" dirty="0" smtClean="0"/>
              <a:t>This is how big the sun is compared to earth (the big blue dot) and the moon</a:t>
            </a:r>
            <a:r>
              <a:rPr lang="en-US" baseline="0" dirty="0" smtClean="0"/>
              <a:t> (the tiny grey dot)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88D6-3534-B846-8E53-2FD8B81D9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8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=wz01pTvuMa0 </a:t>
            </a:r>
          </a:p>
          <a:p>
            <a:r>
              <a:rPr lang="en-US" dirty="0" smtClean="0"/>
              <a:t>this video shows</a:t>
            </a:r>
            <a:r>
              <a:rPr lang="en-US" baseline="0" dirty="0" smtClean="0"/>
              <a:t> how to demonstrate the phases of the moon using a lamp, a foam ball, a pencil and a darkened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88D6-3534-B846-8E53-2FD8B81D9C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=4UZxzyOVJ8Q</a:t>
            </a:r>
          </a:p>
          <a:p>
            <a:r>
              <a:rPr lang="en-US" dirty="0" smtClean="0"/>
              <a:t>Brian</a:t>
            </a:r>
            <a:r>
              <a:rPr lang="en-US" baseline="0" dirty="0" smtClean="0"/>
              <a:t> Cox explains the tides – the gravitational pull of the moon pulls the water on the surface of the Earth towards it. The spinning of the Earth causes a (centrifugal) force just like when you spin around really fast around a round-about causing a bulge on the other side of the earth </a:t>
            </a:r>
            <a:r>
              <a:rPr lang="en-US" baseline="0" dirty="0" err="1" smtClean="0"/>
              <a:t>aswell</a:t>
            </a:r>
            <a:r>
              <a:rPr lang="en-US" baseline="0" dirty="0" smtClean="0"/>
              <a:t>! That’s why we have two tides per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88D6-3534-B846-8E53-2FD8B81D9C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1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www.bbc.co.uk</a:t>
            </a:r>
            <a:r>
              <a:rPr lang="en-US" dirty="0" smtClean="0"/>
              <a:t>/education/clips/z6vfb9q This is a nice simple BBC video to explain the seasons.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88D6-3534-B846-8E53-2FD8B81D9C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3C0-8A1C-4A44-B18E-386EEE2ADAB1}" type="datetime1">
              <a:rPr lang="en-GB" smtClean="0"/>
              <a:t>04/12/2017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8A2-4FAA-724F-BB15-77CD476A1E85}" type="datetime1">
              <a:rPr lang="en-GB" smtClean="0"/>
              <a:t>04/12/2017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1568-4F2C-A949-9DEC-73A1CC3103F5}" type="datetime1">
              <a:rPr lang="en-GB" smtClean="0"/>
              <a:t>04/12/2017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27CA-9BE3-2346-B386-53651656EEC1}" type="datetime1">
              <a:rPr lang="en-GB" smtClean="0"/>
              <a:t>04/12/2017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E91-304B-1644-8356-54987E14F76D}" type="datetime1">
              <a:rPr lang="en-GB" smtClean="0"/>
              <a:t>04/12/2017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87A7-9B55-8A4B-877A-2A47B3296A62}" type="datetime1">
              <a:rPr lang="en-GB" smtClean="0"/>
              <a:t>04/12/2017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459-1EB6-E446-934C-8008BBC45225}" type="datetime1">
              <a:rPr lang="en-GB" smtClean="0"/>
              <a:t>04/12/2017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2895-E6D7-F649-99FF-9B579FB433C7}" type="datetime1">
              <a:rPr lang="en-GB" smtClean="0"/>
              <a:t>04/12/2017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2301-8531-5143-BF7F-66006F29B92B}" type="datetime1">
              <a:rPr lang="en-GB" smtClean="0"/>
              <a:t>04/12/2017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C89E-E83D-DD4F-8AEA-F090E7A8709A}" type="datetime1">
              <a:rPr lang="en-GB" smtClean="0"/>
              <a:t>04/12/2017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57A-6CB5-944E-92C9-B7B1B8F1187C}" type="datetime1">
              <a:rPr lang="en-GB" smtClean="0"/>
              <a:t>04/12/2017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736F-55A4-864E-87A1-EC5A5390886F}" type="datetime1">
              <a:rPr lang="en-GB" smtClean="0"/>
              <a:t>04/12/2017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RAS Young Astronomers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UZxzyOVJ8Q" TargetMode="External"/><Relationship Id="rId4" Type="http://schemas.openxmlformats.org/officeDocument/2006/relationships/hyperlink" Target="https://www.bbc.co.uk/education/clips/z6vfb9q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z01pTvuMa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3514"/>
            <a:ext cx="9094453" cy="5764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584" y="140248"/>
            <a:ext cx="7772400" cy="1470025"/>
          </a:xfrm>
        </p:spPr>
        <p:txBody>
          <a:bodyPr/>
          <a:lstStyle/>
          <a:p>
            <a:r>
              <a:rPr lang="en-US" dirty="0" smtClean="0"/>
              <a:t>The effects of the Sun and the Moon on the Earth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" y="124921"/>
            <a:ext cx="1069826" cy="14853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Sun, Earth, Moon system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l="-12706" r="-12706"/>
          <a:stretch>
            <a:fillRect/>
          </a:stretch>
        </p:blipFill>
        <p:spPr>
          <a:xfrm>
            <a:off x="3018160" y="2748720"/>
            <a:ext cx="1956110" cy="1559759"/>
          </a:xfrm>
        </p:spPr>
      </p:pic>
      <p:grpSp>
        <p:nvGrpSpPr>
          <p:cNvPr id="12" name="Group 11"/>
          <p:cNvGrpSpPr/>
          <p:nvPr/>
        </p:nvGrpSpPr>
        <p:grpSpPr>
          <a:xfrm>
            <a:off x="354204" y="1262082"/>
            <a:ext cx="8129845" cy="4762080"/>
            <a:chOff x="1172389" y="1821112"/>
            <a:chExt cx="6820778" cy="3942514"/>
          </a:xfrm>
        </p:grpSpPr>
        <p:sp>
          <p:nvSpPr>
            <p:cNvPr id="6" name="Oval 5"/>
            <p:cNvSpPr/>
            <p:nvPr/>
          </p:nvSpPr>
          <p:spPr>
            <a:xfrm>
              <a:off x="1172389" y="1821112"/>
              <a:ext cx="5966306" cy="3942514"/>
            </a:xfrm>
            <a:prstGeom prst="ellipse">
              <a:avLst/>
            </a:prstGeom>
            <a:noFill/>
            <a:ln w="38100" cmpd="sng"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33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23508" y="3183970"/>
              <a:ext cx="1769659" cy="1225047"/>
            </a:xfrm>
            <a:prstGeom prst="ellipse">
              <a:avLst/>
            </a:prstGeom>
            <a:noFill/>
            <a:ln w="38100" cmpd="sng"/>
            <a:scene3d>
              <a:camera prst="orthographicFront">
                <a:rot lat="33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132" t="8704" r="5987" b="6407"/>
          <a:stretch/>
        </p:blipFill>
        <p:spPr>
          <a:xfrm>
            <a:off x="7075227" y="3294342"/>
            <a:ext cx="695407" cy="688551"/>
          </a:xfrm>
          <a:prstGeom prst="ellipse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6452" r="14200" b="8871"/>
          <a:stretch/>
        </p:blipFill>
        <p:spPr>
          <a:xfrm>
            <a:off x="8201768" y="3468862"/>
            <a:ext cx="470436" cy="400791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" y="124921"/>
            <a:ext cx="1069826" cy="14853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023" y="179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 of the Earth, Moon</a:t>
            </a:r>
            <a:r>
              <a:rPr lang="en-US" smtClean="0"/>
              <a:t>,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and </a:t>
            </a:r>
            <a:r>
              <a:rPr lang="en-US" dirty="0" smtClean="0"/>
              <a:t>Sun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18" r="-213"/>
          <a:stretch/>
        </p:blipFill>
        <p:spPr>
          <a:xfrm>
            <a:off x="11431" y="1322431"/>
            <a:ext cx="6584973" cy="5535560"/>
          </a:xfrm>
        </p:spPr>
      </p:pic>
      <p:sp>
        <p:nvSpPr>
          <p:cNvPr id="5" name="TextBox 4"/>
          <p:cNvSpPr txBox="1"/>
          <p:nvPr/>
        </p:nvSpPr>
        <p:spPr>
          <a:xfrm>
            <a:off x="11431" y="6479736"/>
            <a:ext cx="165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hyperphysics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" y="124921"/>
            <a:ext cx="1069826" cy="148535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</a:t>
            </a:r>
            <a:r>
              <a:rPr lang="en-US" smtClean="0"/>
              <a:t>the moon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9817" b="9817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" y="124921"/>
            <a:ext cx="1069826" cy="14853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1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14" y="0"/>
            <a:ext cx="690282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50223"/>
            <a:ext cx="3393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moonphases.co.uk</a:t>
            </a:r>
            <a:r>
              <a:rPr lang="en-US" sz="1400" dirty="0"/>
              <a:t>/moon-phases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" y="124921"/>
            <a:ext cx="1069826" cy="14853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715" y="173923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Tides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10174" y="1810769"/>
            <a:ext cx="2822131" cy="37155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45449" y="2281101"/>
            <a:ext cx="2751579" cy="275141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711" t="6452" r="11332" b="8871"/>
          <a:stretch/>
        </p:blipFill>
        <p:spPr>
          <a:xfrm>
            <a:off x="4272148" y="561385"/>
            <a:ext cx="599704" cy="569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" y="124921"/>
            <a:ext cx="1069826" cy="14853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02" y="12492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have four seasons?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6" r="-122"/>
          <a:stretch/>
        </p:blipFill>
        <p:spPr>
          <a:xfrm>
            <a:off x="1928456" y="1600200"/>
            <a:ext cx="4821143" cy="51978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" y="124921"/>
            <a:ext cx="1069826" cy="14853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3" r="243"/>
          <a:stretch/>
        </p:blipFill>
        <p:spPr>
          <a:xfrm>
            <a:off x="404840" y="742676"/>
            <a:ext cx="8646113" cy="57851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826" cy="148535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in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www.youtube.com/watch?v=wz01pTvuMa0</a:t>
            </a:r>
            <a:r>
              <a:rPr lang="en-US" dirty="0"/>
              <a:t> </a:t>
            </a:r>
            <a:r>
              <a:rPr lang="en-US" dirty="0" smtClean="0"/>
              <a:t> this </a:t>
            </a:r>
            <a:r>
              <a:rPr lang="en-US" dirty="0"/>
              <a:t>video shows how to demonstrate the phases of the moon using a lamp, a foam ball, a pencil and a darkened room.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www.youtube.com/watch?v=4UZxzyOVJ8Q</a:t>
            </a:r>
            <a:r>
              <a:rPr lang="en-US" dirty="0"/>
              <a:t> </a:t>
            </a:r>
            <a:r>
              <a:rPr lang="en-US" dirty="0" smtClean="0"/>
              <a:t> Brian </a:t>
            </a:r>
            <a:r>
              <a:rPr lang="en-US" dirty="0"/>
              <a:t>Cox explains the tides 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www.bbc.co.uk/education/clips/z6vfb9q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This is a nice simple BBC video to explain the seasons.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" y="124921"/>
            <a:ext cx="1069826" cy="14853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RAS Young Astronomers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51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4177</TotalTime>
  <Words>304</Words>
  <Application>Microsoft Macintosh PowerPoint</Application>
  <PresentationFormat>On-screen Show (4:3)</PresentationFormat>
  <Paragraphs>36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Black</vt:lpstr>
      <vt:lpstr>The effects of the Sun and the Moon on the Earth</vt:lpstr>
      <vt:lpstr>Sun, Earth, Moon system</vt:lpstr>
      <vt:lpstr>Scale of the Earth, Moon,  and Sun</vt:lpstr>
      <vt:lpstr>Phases of the moon</vt:lpstr>
      <vt:lpstr> </vt:lpstr>
      <vt:lpstr>Tides</vt:lpstr>
      <vt:lpstr>Why do we have four seasons?</vt:lpstr>
      <vt:lpstr>PowerPoint Presentation</vt:lpstr>
      <vt:lpstr>Videos in notes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McEvoy</dc:creator>
  <cp:lastModifiedBy>Catherine McEvoy</cp:lastModifiedBy>
  <cp:revision>24</cp:revision>
  <dcterms:created xsi:type="dcterms:W3CDTF">2015-03-24T14:20:13Z</dcterms:created>
  <dcterms:modified xsi:type="dcterms:W3CDTF">2017-12-04T14:33:34Z</dcterms:modified>
</cp:coreProperties>
</file>